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25" y="0"/>
            <a:ext cx="9448800" cy="1825096"/>
          </a:xfrm>
        </p:spPr>
        <p:txBody>
          <a:bodyPr>
            <a:normAutofit/>
          </a:bodyPr>
          <a:lstStyle/>
          <a:p>
            <a:r>
              <a:rPr lang="en-US" dirty="0"/>
              <a:t>Carbon sequestration</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812547" y="1899709"/>
            <a:ext cx="5823956" cy="5032903"/>
          </a:xfrm>
          <a:prstGeom prst="rect">
            <a:avLst/>
          </a:prstGeom>
        </p:spPr>
      </p:pic>
    </p:spTree>
    <p:extLst>
      <p:ext uri="{BB962C8B-B14F-4D97-AF65-F5344CB8AC3E}">
        <p14:creationId xmlns:p14="http://schemas.microsoft.com/office/powerpoint/2010/main" val="23091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carbon sequestration</a:t>
            </a:r>
          </a:p>
        </p:txBody>
      </p:sp>
      <p:sp>
        <p:nvSpPr>
          <p:cNvPr id="3" name="Content Placeholder 2"/>
          <p:cNvSpPr>
            <a:spLocks noGrp="1"/>
          </p:cNvSpPr>
          <p:nvPr>
            <p:ph idx="1"/>
          </p:nvPr>
        </p:nvSpPr>
        <p:spPr/>
        <p:txBody>
          <a:bodyPr/>
          <a:lstStyle/>
          <a:p>
            <a:r>
              <a:rPr lang="en-US"/>
              <a:t>Carbon Seqestration is the capture of excess carbon from power plants in the world, or other forms of fossil fuels.</a:t>
            </a:r>
          </a:p>
          <a:p>
            <a:endParaRPr lang="en-US"/>
          </a:p>
        </p:txBody>
      </p:sp>
    </p:spTree>
    <p:extLst>
      <p:ext uri="{BB962C8B-B14F-4D97-AF65-F5344CB8AC3E}">
        <p14:creationId xmlns:p14="http://schemas.microsoft.com/office/powerpoint/2010/main" val="302173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methods and processes</a:t>
            </a:r>
            <a:endParaRPr lang="en-US" dirty="0"/>
          </a:p>
        </p:txBody>
      </p:sp>
      <p:sp>
        <p:nvSpPr>
          <p:cNvPr id="3" name="Content Placeholder 2"/>
          <p:cNvSpPr>
            <a:spLocks noGrp="1"/>
          </p:cNvSpPr>
          <p:nvPr>
            <p:ph idx="1"/>
          </p:nvPr>
        </p:nvSpPr>
        <p:spPr/>
        <p:txBody>
          <a:bodyPr/>
          <a:lstStyle/>
          <a:p>
            <a:r>
              <a:rPr lang="en-US" dirty="0" smtClean="0"/>
              <a:t>Carbon sequestration starts from the capture of carbon from power plants, and thought other processes of which produces carbon on a massive scale.</a:t>
            </a:r>
          </a:p>
          <a:p>
            <a:r>
              <a:rPr lang="en-US" dirty="0" smtClean="0"/>
              <a:t>When carbon is caught it is compressed to be transported through pipe lines, or other forms of transportation.</a:t>
            </a:r>
          </a:p>
          <a:p>
            <a:r>
              <a:rPr lang="en-US" dirty="0" smtClean="0"/>
              <a:t>Once transported carbon is injected under ground to store the carbon. Usually through stored in rock formations.</a:t>
            </a:r>
          </a:p>
          <a:p>
            <a:r>
              <a:rPr lang="en-US" dirty="0"/>
              <a:t> </a:t>
            </a:r>
            <a:r>
              <a:rPr lang="en-US" dirty="0" smtClean="0"/>
              <a:t>Areas that carbon are usually stored in are depleted oil areas, gas fields, deep coal seems, and saline formations.</a:t>
            </a:r>
          </a:p>
          <a:p>
            <a:pPr marL="0" indent="0">
              <a:buNone/>
            </a:pPr>
            <a:r>
              <a:rPr lang="en-US" dirty="0" smtClean="0"/>
              <a:t> </a:t>
            </a:r>
            <a:endParaRPr lang="en-US" dirty="0"/>
          </a:p>
        </p:txBody>
      </p:sp>
    </p:spTree>
    <p:extLst>
      <p:ext uri="{BB962C8B-B14F-4D97-AF65-F5344CB8AC3E}">
        <p14:creationId xmlns:p14="http://schemas.microsoft.com/office/powerpoint/2010/main" val="57811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fuels used in carbon sequestration</a:t>
            </a:r>
            <a:endParaRPr lang="en-US" dirty="0"/>
          </a:p>
        </p:txBody>
      </p:sp>
      <p:sp>
        <p:nvSpPr>
          <p:cNvPr id="3" name="Content Placeholder 2"/>
          <p:cNvSpPr>
            <a:spLocks noGrp="1"/>
          </p:cNvSpPr>
          <p:nvPr>
            <p:ph idx="1"/>
          </p:nvPr>
        </p:nvSpPr>
        <p:spPr/>
        <p:txBody>
          <a:bodyPr/>
          <a:lstStyle/>
          <a:p>
            <a:r>
              <a:rPr lang="en-US" dirty="0" smtClean="0"/>
              <a:t>Types of fossil fuels used in carbon sequestration are coal and natural gas that are used from power plants and other processes. Are carbon based so all types of fossil fuels produce carbon dioxide.</a:t>
            </a:r>
          </a:p>
          <a:p>
            <a:r>
              <a:rPr lang="en-US" dirty="0" smtClean="0"/>
              <a:t>The types of coal </a:t>
            </a:r>
          </a:p>
          <a:p>
            <a:pPr marL="0" indent="0">
              <a:buNone/>
            </a:pPr>
            <a:r>
              <a:rPr lang="en-US" dirty="0" smtClean="0"/>
              <a:t>   </a:t>
            </a:r>
            <a:r>
              <a:rPr lang="en-US" dirty="0" err="1" smtClean="0"/>
              <a:t>Bitumous</a:t>
            </a:r>
            <a:r>
              <a:rPr lang="en-US" dirty="0" smtClean="0"/>
              <a:t> C132H97O9NS</a:t>
            </a:r>
          </a:p>
          <a:p>
            <a:pPr marL="0" indent="0">
              <a:buNone/>
            </a:pPr>
            <a:r>
              <a:rPr lang="en-US" dirty="0" smtClean="0"/>
              <a:t>   </a:t>
            </a:r>
            <a:r>
              <a:rPr lang="en-US" dirty="0" err="1" smtClean="0"/>
              <a:t>Anthiacite</a:t>
            </a:r>
            <a:r>
              <a:rPr lang="en-US" dirty="0" smtClean="0"/>
              <a:t> C240H90O4NS</a:t>
            </a:r>
          </a:p>
          <a:p>
            <a:pPr marL="0" indent="0">
              <a:buNone/>
            </a:pPr>
            <a:r>
              <a:rPr lang="en-US" dirty="0" smtClean="0"/>
              <a:t>. </a:t>
            </a:r>
            <a:r>
              <a:rPr lang="en-US" dirty="0" err="1" smtClean="0"/>
              <a:t>Ethonal</a:t>
            </a:r>
            <a:r>
              <a:rPr lang="en-US" dirty="0" smtClean="0"/>
              <a:t> used as one of the fossil fuels. The chemical equation is C6H2O </a:t>
            </a:r>
            <a:endParaRPr lang="en-US" dirty="0"/>
          </a:p>
        </p:txBody>
      </p:sp>
    </p:spTree>
    <p:extLst>
      <p:ext uri="{BB962C8B-B14F-4D97-AF65-F5344CB8AC3E}">
        <p14:creationId xmlns:p14="http://schemas.microsoft.com/office/powerpoint/2010/main" val="24793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and cons of carbon  sequestration</a:t>
            </a:r>
            <a:endParaRPr lang="en-US" dirty="0"/>
          </a:p>
        </p:txBody>
      </p:sp>
      <p:sp>
        <p:nvSpPr>
          <p:cNvPr id="3" name="Content Placeholder 2"/>
          <p:cNvSpPr>
            <a:spLocks noGrp="1"/>
          </p:cNvSpPr>
          <p:nvPr>
            <p:ph idx="1"/>
          </p:nvPr>
        </p:nvSpPr>
        <p:spPr/>
        <p:txBody>
          <a:bodyPr>
            <a:normAutofit lnSpcReduction="10000"/>
          </a:bodyPr>
          <a:lstStyle/>
          <a:p>
            <a:r>
              <a:rPr lang="en-US" dirty="0" smtClean="0"/>
              <a:t>Pros</a:t>
            </a:r>
          </a:p>
          <a:p>
            <a:pPr marL="0" indent="0">
              <a:buNone/>
            </a:pPr>
            <a:r>
              <a:rPr lang="en-US" dirty="0" smtClean="0"/>
              <a:t>  Reducing the co2 in the atmosphere.</a:t>
            </a:r>
          </a:p>
          <a:p>
            <a:pPr marL="0" indent="0">
              <a:buNone/>
            </a:pPr>
            <a:r>
              <a:rPr lang="en-US" dirty="0"/>
              <a:t> </a:t>
            </a:r>
            <a:r>
              <a:rPr lang="en-US" dirty="0" smtClean="0"/>
              <a:t> climate change is stopped from accelerating.</a:t>
            </a:r>
            <a:endParaRPr lang="en-US" dirty="0"/>
          </a:p>
          <a:p>
            <a:endParaRPr lang="en-US" dirty="0" smtClean="0"/>
          </a:p>
          <a:p>
            <a:endParaRPr lang="en-US" dirty="0"/>
          </a:p>
          <a:p>
            <a:endParaRPr lang="en-US" dirty="0" smtClean="0"/>
          </a:p>
          <a:p>
            <a:r>
              <a:rPr lang="en-US" dirty="0" smtClean="0"/>
              <a:t>Cons </a:t>
            </a:r>
          </a:p>
          <a:p>
            <a:pPr marL="0" indent="0">
              <a:buNone/>
            </a:pPr>
            <a:r>
              <a:rPr lang="en-US" dirty="0"/>
              <a:t> </a:t>
            </a:r>
            <a:r>
              <a:rPr lang="en-US" dirty="0" smtClean="0"/>
              <a:t> Creating more problems for future generations </a:t>
            </a:r>
          </a:p>
          <a:p>
            <a:pPr marL="0" indent="0">
              <a:buNone/>
            </a:pPr>
            <a:r>
              <a:rPr lang="en-US" dirty="0" smtClean="0"/>
              <a:t>   have to use more energy than what is used</a:t>
            </a:r>
          </a:p>
          <a:p>
            <a:pPr marL="0" indent="0">
              <a:buNone/>
            </a:pPr>
            <a:r>
              <a:rPr lang="en-US" dirty="0"/>
              <a:t> </a:t>
            </a:r>
            <a:r>
              <a:rPr lang="en-US" dirty="0" smtClean="0"/>
              <a:t>  Cost a lot of money to setup a market of carbon sequestration. </a:t>
            </a:r>
          </a:p>
        </p:txBody>
      </p:sp>
    </p:spTree>
    <p:extLst>
      <p:ext uri="{BB962C8B-B14F-4D97-AF65-F5344CB8AC3E}">
        <p14:creationId xmlns:p14="http://schemas.microsoft.com/office/powerpoint/2010/main" val="305178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of carbon sequestration</a:t>
            </a:r>
            <a:endParaRPr lang="en-US" dirty="0"/>
          </a:p>
        </p:txBody>
      </p:sp>
      <p:pic>
        <p:nvPicPr>
          <p:cNvPr id="4" name="Content Placeholder 3"/>
          <p:cNvPicPr>
            <a:picLocks noGrp="1" noChangeAspect="1"/>
          </p:cNvPicPr>
          <p:nvPr>
            <p:ph idx="1"/>
          </p:nvPr>
        </p:nvPicPr>
        <p:blipFill>
          <a:blip r:embed="rId2"/>
          <a:stretch>
            <a:fillRect/>
          </a:stretch>
        </p:blipFill>
        <p:spPr>
          <a:xfrm>
            <a:off x="5938838" y="2027126"/>
            <a:ext cx="6253162" cy="4830874"/>
          </a:xfrm>
          <a:prstGeom prst="rect">
            <a:avLst/>
          </a:prstGeom>
        </p:spPr>
      </p:pic>
    </p:spTree>
    <p:extLst>
      <p:ext uri="{BB962C8B-B14F-4D97-AF65-F5344CB8AC3E}">
        <p14:creationId xmlns:p14="http://schemas.microsoft.com/office/powerpoint/2010/main" val="354506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page </a:t>
            </a:r>
            <a:endParaRPr lang="en-US" dirty="0"/>
          </a:p>
        </p:txBody>
      </p:sp>
      <p:sp>
        <p:nvSpPr>
          <p:cNvPr id="3" name="Content Placeholder 2"/>
          <p:cNvSpPr>
            <a:spLocks noGrp="1"/>
          </p:cNvSpPr>
          <p:nvPr>
            <p:ph idx="1"/>
          </p:nvPr>
        </p:nvSpPr>
        <p:spPr/>
        <p:txBody>
          <a:bodyPr>
            <a:normAutofit fontScale="85000" lnSpcReduction="20000"/>
          </a:bodyPr>
          <a:lstStyle/>
          <a:p>
            <a:r>
              <a:rPr lang="en-US" dirty="0"/>
              <a:t>"Carbon Dioxide Capture and Sequestration." Carbon Dioxide Capture and Sequestration. Web. 2 Nov. 2015.</a:t>
            </a:r>
          </a:p>
          <a:p>
            <a:r>
              <a:rPr lang="en-US" dirty="0"/>
              <a:t>Herzog, Howard, and Dan </a:t>
            </a:r>
            <a:r>
              <a:rPr lang="en-US" dirty="0" err="1"/>
              <a:t>Golomb</a:t>
            </a:r>
            <a:r>
              <a:rPr lang="en-US" dirty="0"/>
              <a:t>. "Carbon Capture and Storage from Fossil Fuel Use 1." Web. 30 Oct. 2015. </a:t>
            </a:r>
          </a:p>
          <a:p>
            <a:r>
              <a:rPr lang="en-US" dirty="0"/>
              <a:t>"Carbon Sequestration." Carbon Sequestration. Web. 23 Oct. </a:t>
            </a:r>
            <a:r>
              <a:rPr lang="en-US" dirty="0" smtClean="0"/>
              <a:t>2015</a:t>
            </a:r>
          </a:p>
          <a:p>
            <a:r>
              <a:rPr lang="en-US" dirty="0"/>
              <a:t>Van </a:t>
            </a:r>
            <a:r>
              <a:rPr lang="en-US" dirty="0" err="1"/>
              <a:t>Engelen</a:t>
            </a:r>
            <a:r>
              <a:rPr lang="en-US" dirty="0"/>
              <a:t>, Angelique. "Carbon Capture And Storage: Solution or Boondoggle? – The Pros And Cons." </a:t>
            </a:r>
            <a:r>
              <a:rPr lang="en-US" i="1" dirty="0"/>
              <a:t>Global Warming Is Real</a:t>
            </a:r>
            <a:r>
              <a:rPr lang="en-US" dirty="0"/>
              <a:t>. 16 July 2009. </a:t>
            </a:r>
          </a:p>
          <a:p>
            <a:r>
              <a:rPr lang="en-US" dirty="0"/>
              <a:t>Carbon Dioxide Capture and Sequestration." </a:t>
            </a:r>
            <a:r>
              <a:rPr lang="en-US" i="1" dirty="0"/>
              <a:t>Carbon Dioxide Capture and Sequestration</a:t>
            </a:r>
            <a:r>
              <a:rPr lang="en-US" dirty="0"/>
              <a:t>. EPA United States Protection Agency. </a:t>
            </a:r>
            <a:endParaRPr lang="en-US" dirty="0" smtClean="0"/>
          </a:p>
          <a:p>
            <a:r>
              <a:rPr lang="en-US" dirty="0" err="1"/>
              <a:t>Sundem</a:t>
            </a:r>
            <a:r>
              <a:rPr lang="en-US" dirty="0"/>
              <a:t>, Garth. "How Does Carbon Sequestration Work?" </a:t>
            </a:r>
            <a:r>
              <a:rPr lang="en-US" i="1" dirty="0"/>
              <a:t>HowStuffWorks</a:t>
            </a:r>
            <a:r>
              <a:rPr lang="en-US" dirty="0"/>
              <a:t>. HowStuffWorks.com, 29 Aug. 2012. </a:t>
            </a:r>
          </a:p>
          <a:p>
            <a:r>
              <a:rPr lang="en-US" dirty="0" err="1"/>
              <a:t>Laursen</a:t>
            </a:r>
            <a:r>
              <a:rPr lang="en-US" dirty="0"/>
              <a:t>, Lucas. "Inside the World’s Largest Carbon-Capture Test Facility." </a:t>
            </a:r>
            <a:r>
              <a:rPr lang="en-US" i="1" dirty="0"/>
              <a:t>Inside the World’s Largest Carbon-Capture Test Facility</a:t>
            </a:r>
            <a:r>
              <a:rPr lang="en-US" dirty="0"/>
              <a:t>. IEEE Spectrum, 25 Sept. 2013</a:t>
            </a:r>
            <a:r>
              <a:rPr lang="en-US" dirty="0" smtClean="0"/>
              <a:t>.</a:t>
            </a:r>
          </a:p>
          <a:p>
            <a:r>
              <a:rPr lang="en-US" dirty="0"/>
              <a:t>Overview of Carbon Storage Research." </a:t>
            </a:r>
            <a:r>
              <a:rPr lang="en-US" i="1" dirty="0"/>
              <a:t>Overview of Carbon Storage Research</a:t>
            </a:r>
            <a:r>
              <a:rPr lang="en-US" dirty="0"/>
              <a:t>. U.S Department of Energy. Web</a:t>
            </a:r>
          </a:p>
          <a:p>
            <a:endParaRPr lang="en-US" dirty="0"/>
          </a:p>
          <a:p>
            <a:endParaRPr lang="en-US" dirty="0"/>
          </a:p>
        </p:txBody>
      </p:sp>
    </p:spTree>
    <p:extLst>
      <p:ext uri="{BB962C8B-B14F-4D97-AF65-F5344CB8AC3E}">
        <p14:creationId xmlns:p14="http://schemas.microsoft.com/office/powerpoint/2010/main" val="1529480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273</TotalTime>
  <Words>419</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Carbon sequestration</vt:lpstr>
      <vt:lpstr>Definition of carbon sequestration</vt:lpstr>
      <vt:lpstr> The methods and processes</vt:lpstr>
      <vt:lpstr>Fossil fuels used in carbon sequestration</vt:lpstr>
      <vt:lpstr>Pro and cons of carbon  sequestration</vt:lpstr>
      <vt:lpstr>Locations of carbon sequestration</vt:lpstr>
      <vt:lpstr>Citation page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sequestration</dc:title>
  <dc:creator>Jackson</dc:creator>
  <cp:lastModifiedBy>Juan Perez</cp:lastModifiedBy>
  <cp:revision>19</cp:revision>
  <dcterms:modified xsi:type="dcterms:W3CDTF">2015-11-02T14:47:33Z</dcterms:modified>
</cp:coreProperties>
</file>